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56" r:id="rId2"/>
    <p:sldId id="257" r:id="rId3"/>
    <p:sldId id="258" r:id="rId4"/>
    <p:sldId id="260" r:id="rId5"/>
    <p:sldId id="259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05" d="100"/>
          <a:sy n="105" d="100"/>
        </p:scale>
        <p:origin x="-1536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handoutMaster" Target="handoutMasters/handoutMaster1.xml"/><Relationship Id="rId9" Type="http://schemas.openxmlformats.org/officeDocument/2006/relationships/printerSettings" Target="printerSettings/printerSettings1.bin"/><Relationship Id="rId10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C43DDA-8F04-ED49-9013-AB8C020BB1B0}" type="datetimeFigureOut">
              <a:rPr lang="en-US" smtClean="0"/>
              <a:t>12/19/12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D6C5B0-0E53-344C-9B7B-0B58083FB9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161652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BAC7AA-3F92-F148-A24B-D406C79BC1BC}" type="datetimeFigureOut">
              <a:rPr lang="en-US" smtClean="0"/>
              <a:t>12/19/12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223EB38-7779-7E4B-BC44-60BC2CBB4A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841651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4E997-765C-D84B-A244-E689A3984024}" type="datetime1">
              <a:rPr lang="en-US" smtClean="0"/>
              <a:t>12/19/12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31D66-1062-7648-A132-0AD7290020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39270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159D2-995C-4B44-97C9-9679D79BAA9A}" type="datetime1">
              <a:rPr lang="en-US" smtClean="0"/>
              <a:t>12/19/12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31D66-1062-7648-A132-0AD7290020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69974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F6484F-4216-8841-94F6-E91C63FF7451}" type="datetime1">
              <a:rPr lang="en-US" smtClean="0"/>
              <a:t>12/19/12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31D66-1062-7648-A132-0AD7290020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253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3D043-F916-DD4B-89EB-174201AD5A3E}" type="datetime1">
              <a:rPr lang="en-US" smtClean="0"/>
              <a:t>12/19/12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31D66-1062-7648-A132-0AD7290020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16310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05B49-8023-864D-AA80-D31CC2BF2EC7}" type="datetime1">
              <a:rPr lang="en-US" smtClean="0"/>
              <a:t>12/19/12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31D66-1062-7648-A132-0AD7290020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6246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25FA7-5ECB-3F4E-994A-636A68B5BC3D}" type="datetime1">
              <a:rPr lang="en-US" smtClean="0"/>
              <a:t>12/19/12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31D66-1062-7648-A132-0AD7290020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57484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66190-95E7-F746-98B8-A654CE22E1CC}" type="datetime1">
              <a:rPr lang="en-US" smtClean="0"/>
              <a:t>12/19/12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31D66-1062-7648-A132-0AD7290020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16355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D1B5C-E689-5746-B643-C7386554F979}" type="datetime1">
              <a:rPr lang="en-US" smtClean="0"/>
              <a:t>12/19/12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31D66-1062-7648-A132-0AD7290020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31162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0499F-18F8-F04F-9DDA-A7750B3F0FBB}" type="datetime1">
              <a:rPr lang="en-US" smtClean="0"/>
              <a:t>12/19/12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31D66-1062-7648-A132-0AD7290020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98733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825606-DC8F-2A4C-8C6C-E6A30022FD77}" type="datetime1">
              <a:rPr lang="en-US" smtClean="0"/>
              <a:t>12/19/12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31D66-1062-7648-A132-0AD7290020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9102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C0D5E-D34C-B042-B140-118371023EAF}" type="datetime1">
              <a:rPr lang="en-US" smtClean="0"/>
              <a:t>12/19/12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31D66-1062-7648-A132-0AD7290020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3846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21ECAA-68D5-4042-9847-7038AADD35BC}" type="datetime1">
              <a:rPr lang="en-US" smtClean="0"/>
              <a:t>12/19/12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331D66-1062-7648-A132-0AD7290020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76946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Preservation Validation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Rob Gardner</a:t>
            </a:r>
            <a:endParaRPr lang="en-US" dirty="0"/>
          </a:p>
        </p:txBody>
      </p:sp>
      <p:pic>
        <p:nvPicPr>
          <p:cNvPr id="4" name="Picture 3" descr="daspos_logo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636" y="8601083"/>
            <a:ext cx="1935838" cy="523628"/>
          </a:xfrm>
          <a:prstGeom prst="rect">
            <a:avLst/>
          </a:prstGeom>
        </p:spPr>
      </p:pic>
      <p:pic>
        <p:nvPicPr>
          <p:cNvPr id="5" name="Picture 4" descr="daspos_logo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764" y="8753483"/>
            <a:ext cx="1935838" cy="523628"/>
          </a:xfrm>
          <a:prstGeom prst="rect">
            <a:avLst/>
          </a:prstGeom>
        </p:spPr>
      </p:pic>
      <p:pic>
        <p:nvPicPr>
          <p:cNvPr id="6" name="Picture 5" descr="daspos_logo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164" y="8905883"/>
            <a:ext cx="1935838" cy="5236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01564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ATLAS Run 1 (2009-12)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130 petabytes</a:t>
            </a:r>
          </a:p>
          <a:p>
            <a:r>
              <a:rPr lang="en-US" dirty="0" smtClean="0"/>
              <a:t>600k datasets in various formats</a:t>
            </a:r>
          </a:p>
          <a:p>
            <a:r>
              <a:rPr lang="en-US" dirty="0" smtClean="0"/>
              <a:t>355 million files</a:t>
            </a:r>
          </a:p>
          <a:p>
            <a:r>
              <a:rPr lang="en-US" dirty="0" smtClean="0"/>
              <a:t>Various processing task categories</a:t>
            </a:r>
          </a:p>
          <a:p>
            <a:r>
              <a:rPr lang="en-US" dirty="0" smtClean="0"/>
              <a:t>800 active users, several analysis frameworks </a:t>
            </a:r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Focus for early DASPOS research?</a:t>
            </a:r>
          </a:p>
          <a:p>
            <a:pPr lvl="1"/>
            <a:r>
              <a:rPr lang="en-US" dirty="0" smtClean="0"/>
              <a:t>“Big” data preservation</a:t>
            </a:r>
            <a:r>
              <a:rPr lang="en-US" dirty="0" smtClean="0"/>
              <a:t>?   </a:t>
            </a:r>
            <a:r>
              <a:rPr lang="en-US" dirty="0" smtClean="0">
                <a:sym typeface="Wingdings"/>
              </a:rPr>
              <a:t>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Analysis</a:t>
            </a:r>
            <a:r>
              <a:rPr lang="en-US" dirty="0"/>
              <a:t> </a:t>
            </a:r>
            <a:r>
              <a:rPr lang="en-US" dirty="0" smtClean="0"/>
              <a:t>level data </a:t>
            </a:r>
            <a:r>
              <a:rPr lang="en-US" dirty="0" smtClean="0"/>
              <a:t>preservation? </a:t>
            </a:r>
            <a:r>
              <a:rPr lang="en-US" dirty="0" smtClean="0">
                <a:sym typeface="Wingdings"/>
              </a:rPr>
              <a:t></a:t>
            </a:r>
            <a:endParaRPr lang="en-US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3672473" y="6257134"/>
            <a:ext cx="4224233" cy="369332"/>
          </a:xfrm>
          <a:prstGeom prst="rect">
            <a:avLst/>
          </a:prstGeom>
          <a:solidFill>
            <a:srgbClr val="C0504D"/>
          </a:solidFill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Implicit that preservation includes usability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31D66-1062-7648-A132-0AD729002055}" type="slidenum">
              <a:rPr lang="en-US" smtClean="0"/>
              <a:t>2</a:t>
            </a:fld>
            <a:endParaRPr lang="en-US"/>
          </a:p>
        </p:txBody>
      </p:sp>
      <p:pic>
        <p:nvPicPr>
          <p:cNvPr id="6" name="Picture 5" descr="daspos_logo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636" y="8601083"/>
            <a:ext cx="1935838" cy="52362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8439066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31D66-1062-7648-A132-0AD729002055}" type="slidenum">
              <a:rPr lang="en-US" smtClean="0"/>
              <a:t>3</a:t>
            </a:fld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81100" y="368300"/>
            <a:ext cx="6769100" cy="6121400"/>
          </a:xfrm>
          <a:prstGeom prst="rect">
            <a:avLst/>
          </a:prstGeom>
        </p:spPr>
      </p:pic>
      <p:sp>
        <p:nvSpPr>
          <p:cNvPr id="3" name="Right Arrow 2"/>
          <p:cNvSpPr/>
          <p:nvPr/>
        </p:nvSpPr>
        <p:spPr>
          <a:xfrm>
            <a:off x="1181100" y="532184"/>
            <a:ext cx="6769100" cy="846667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Time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30563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Ingredients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 case description</a:t>
            </a:r>
          </a:p>
          <a:p>
            <a:r>
              <a:rPr lang="en-US" dirty="0" smtClean="0"/>
              <a:t>Selection (curate)</a:t>
            </a:r>
          </a:p>
          <a:p>
            <a:r>
              <a:rPr lang="en-US" dirty="0" smtClean="0"/>
              <a:t>Inputs: data, platform, official repositories, dependent database objects, analysis framework, user application</a:t>
            </a:r>
          </a:p>
          <a:p>
            <a:r>
              <a:rPr lang="en-US" dirty="0" smtClean="0"/>
              <a:t>Execution recipe defined certification objects</a:t>
            </a:r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31D66-1062-7648-A132-0AD72900205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93159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31D66-1062-7648-A132-0AD729002055}" type="slidenum">
              <a:rPr lang="en-US" smtClean="0"/>
              <a:t>5</a:t>
            </a:fld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93700"/>
            <a:ext cx="9144000" cy="6053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57346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354</TotalTime>
  <Words>93</Words>
  <Application>Microsoft Macintosh PowerPoint</Application>
  <PresentationFormat>On-screen Show (4:3)</PresentationFormat>
  <Paragraphs>24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Preservation Validation</vt:lpstr>
      <vt:lpstr>ATLAS Run 1 (2009-12)</vt:lpstr>
      <vt:lpstr>PowerPoint Presentation</vt:lpstr>
      <vt:lpstr>Ingredients</vt:lpstr>
      <vt:lpstr>PowerPoint Presentation</vt:lpstr>
    </vt:vector>
  </TitlesOfParts>
  <Company>University of Chicago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Validation</dc:title>
  <dc:creator>Rob Gardner</dc:creator>
  <cp:lastModifiedBy>Rob Gardner</cp:lastModifiedBy>
  <cp:revision>10</cp:revision>
  <dcterms:created xsi:type="dcterms:W3CDTF">2012-12-19T12:42:39Z</dcterms:created>
  <dcterms:modified xsi:type="dcterms:W3CDTF">2012-12-19T21:53:17Z</dcterms:modified>
</cp:coreProperties>
</file>