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45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99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93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6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34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1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00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67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48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3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74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90822"/>
            <a:ext cx="8229600" cy="7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67538"/>
            <a:ext cx="8229600" cy="4958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6890-18C4-D94A-B31A-0BECB7DE6032}" type="datetimeFigureOut">
              <a:rPr kumimoji="1" lang="ja-JP" altLang="en-US" smtClean="0"/>
              <a:t>12/04/10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2373-561B-D94F-95A6-12DA84E77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457200" y="1054882"/>
            <a:ext cx="8229600" cy="30724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57200" y="6235882"/>
            <a:ext cx="8229600" cy="30724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5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ヒラギノ角ゴ Std W8"/>
          <a:ea typeface="ヒラギノ角ゴ Std W8"/>
          <a:cs typeface="ヒラギノ角ゴ Std W8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ヒラギノ丸ゴ ProN W4"/>
          <a:ea typeface="ヒラギノ丸ゴ ProN W4"/>
          <a:cs typeface="ヒラギノ丸ゴ ProN W4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ヒラギノ丸ゴ ProN W4"/>
          <a:ea typeface="ヒラギノ丸ゴ ProN W4"/>
          <a:cs typeface="ヒラギノ丸ゴ ProN W4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ヒラギノ丸ゴ ProN W4"/>
          <a:ea typeface="ヒラギノ丸ゴ ProN W4"/>
          <a:cs typeface="ヒラギノ丸ゴ ProN W4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ヒラギノ丸ゴ ProN W4"/>
          <a:ea typeface="ヒラギノ丸ゴ ProN W4"/>
          <a:cs typeface="ヒラギノ丸ゴ ProN W4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ヒラギノ丸ゴ ProN W4"/>
          <a:ea typeface="ヒラギノ丸ゴ ProN W4"/>
          <a:cs typeface="ヒラギノ丸ゴ ProN W4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Hardware mapping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62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Pixel Barrel (</a:t>
            </a: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Integrated for eta in X-Y view</a:t>
            </a:r>
            <a:endParaRPr kumimoji="1" lang="ja-JP" altLang="en-US" dirty="0"/>
          </a:p>
        </p:txBody>
      </p:sp>
      <p:pic>
        <p:nvPicPr>
          <p:cNvPr id="6" name="図 5" descr="pixel_p04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211" y="738976"/>
            <a:ext cx="3690045" cy="4775352"/>
          </a:xfrm>
          <a:prstGeom prst="rect">
            <a:avLst/>
          </a:prstGeom>
        </p:spPr>
      </p:pic>
      <p:pic>
        <p:nvPicPr>
          <p:cNvPr id="7" name="図 6" descr="pixel_p05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1303" y="738976"/>
            <a:ext cx="3690044" cy="47753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02689"/>
            <a:ext cx="3797870" cy="12234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235" y="4796041"/>
            <a:ext cx="3554274" cy="20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ixel_p08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815" y="333196"/>
            <a:ext cx="5105557" cy="66071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Pixel Z-R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dirty="0" smtClean="0"/>
              <a:t> = 0 projected on Z-R view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20" y="3314860"/>
            <a:ext cx="3067494" cy="9423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520" y="2167680"/>
            <a:ext cx="3027396" cy="8821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23521" y="2013791"/>
            <a:ext cx="2863279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Arial Black"/>
                <a:cs typeface="Arial Black"/>
              </a:rPr>
              <a:t>Pixel Barrel (A+C side = 13 divisions)</a:t>
            </a:r>
            <a:endParaRPr kumimoji="1" lang="ja-JP" altLang="en-US" sz="1000" dirty="0">
              <a:latin typeface="Arial Black"/>
              <a:cs typeface="Arial Black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23522" y="3068639"/>
            <a:ext cx="1086668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Arial Black"/>
                <a:cs typeface="Arial Black"/>
              </a:rPr>
              <a:t>Pixel </a:t>
            </a:r>
            <a:r>
              <a:rPr lang="en-US" altLang="ja-JP" sz="1000" dirty="0" err="1" smtClean="0">
                <a:latin typeface="Arial Black"/>
                <a:cs typeface="Arial Black"/>
              </a:rPr>
              <a:t>Endcap</a:t>
            </a:r>
            <a:r>
              <a:rPr lang="en-US" altLang="ja-JP" sz="1000" dirty="0" smtClean="0">
                <a:latin typeface="Arial Black"/>
                <a:cs typeface="Arial Black"/>
              </a:rPr>
              <a:t> </a:t>
            </a:r>
            <a:endParaRPr kumimoji="1" lang="ja-JP" altLang="en-US" sz="1000" dirty="0">
              <a:latin typeface="Arial Black"/>
              <a:cs typeface="Arial Black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0" y="4431271"/>
            <a:ext cx="3250740" cy="14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SCT Barrel (</a:t>
            </a: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Integrated for eta in X-Y view</a:t>
            </a:r>
            <a:endParaRPr kumimoji="1" lang="ja-JP" altLang="en-US" dirty="0"/>
          </a:p>
        </p:txBody>
      </p:sp>
      <p:pic>
        <p:nvPicPr>
          <p:cNvPr id="4" name="図 3" descr="SCT_p04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648" y="590890"/>
            <a:ext cx="3921208" cy="50745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3" y="4913117"/>
            <a:ext cx="3659253" cy="1037417"/>
          </a:xfrm>
          <a:prstGeom prst="rect">
            <a:avLst/>
          </a:prstGeom>
        </p:spPr>
      </p:pic>
      <p:pic>
        <p:nvPicPr>
          <p:cNvPr id="10" name="図 9" descr="SCT_p05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7478" y="590597"/>
            <a:ext cx="3923207" cy="507709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505" y="4690323"/>
            <a:ext cx="3151800" cy="14351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50615" y="6126969"/>
            <a:ext cx="141871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Arial Black"/>
                <a:cs typeface="Arial Black"/>
              </a:rPr>
              <a:t>SCT Barrel (x-y)</a:t>
            </a:r>
            <a:endParaRPr kumimoji="1" lang="ja-JP" altLang="en-US" sz="1000" dirty="0">
              <a:latin typeface="Arial Black"/>
              <a:cs typeface="Arial Black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21731" y="6126969"/>
            <a:ext cx="141871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Arial Black"/>
                <a:cs typeface="Arial Black"/>
              </a:rPr>
              <a:t>SCT Disk (x-y)</a:t>
            </a:r>
            <a:endParaRPr kumimoji="1" lang="ja-JP" altLang="en-US" sz="1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3085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T_p08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785" y="348904"/>
            <a:ext cx="4948946" cy="6404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SCT Z-R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Symbol" charset="2"/>
                <a:cs typeface="Symbol" charset="2"/>
              </a:rPr>
              <a:t>f</a:t>
            </a:r>
            <a:r>
              <a:rPr kumimoji="1" lang="en-US" altLang="ja-JP" dirty="0" smtClean="0"/>
              <a:t> = 0 </a:t>
            </a:r>
            <a:r>
              <a:rPr lang="en-US" altLang="ja-JP" dirty="0" smtClean="0"/>
              <a:t>projected</a:t>
            </a:r>
            <a:r>
              <a:rPr kumimoji="1" lang="en-US" altLang="ja-JP" dirty="0" smtClean="0"/>
              <a:t> on Z-R view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58" y="2045823"/>
            <a:ext cx="3486311" cy="14244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5795778"/>
            <a:ext cx="2875093" cy="8625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795778"/>
            <a:ext cx="5605457" cy="10622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457200" y="5573203"/>
            <a:ext cx="1472853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Arial Black"/>
                <a:cs typeface="Arial Black"/>
              </a:rPr>
              <a:t>SCT (</a:t>
            </a:r>
            <a:r>
              <a:rPr lang="en-US" altLang="ja-JP" sz="1000" dirty="0" err="1" smtClean="0">
                <a:latin typeface="Arial Black"/>
                <a:cs typeface="Arial Black"/>
              </a:rPr>
              <a:t>Endcap</a:t>
            </a:r>
            <a:r>
              <a:rPr lang="en-US" altLang="ja-JP" sz="1000" dirty="0">
                <a:latin typeface="Arial Black"/>
                <a:cs typeface="Arial Black"/>
              </a:rPr>
              <a:t> </a:t>
            </a:r>
            <a:r>
              <a:rPr lang="en-US" altLang="ja-JP" sz="1000" dirty="0" smtClean="0">
                <a:latin typeface="Arial Black"/>
                <a:cs typeface="Arial Black"/>
              </a:rPr>
              <a:t>Disk)</a:t>
            </a:r>
            <a:endParaRPr kumimoji="1" lang="ja-JP" altLang="en-US" sz="1000" dirty="0">
              <a:latin typeface="Arial Black"/>
              <a:cs typeface="Arial Black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6800" y="5573203"/>
            <a:ext cx="2633441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Arial Black"/>
                <a:cs typeface="Arial Black"/>
              </a:rPr>
              <a:t>SCT Barrel (Only one-side)</a:t>
            </a:r>
            <a:endParaRPr kumimoji="1" lang="ja-JP" altLang="en-US" sz="1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85113937"/>
      </p:ext>
    </p:extLst>
  </p:cSld>
  <p:clrMapOvr>
    <a:masterClrMapping/>
  </p:clrMapOvr>
</p:sld>
</file>

<file path=ppt/theme/theme1.xml><?xml version="1.0" encoding="utf-8"?>
<a:theme xmlns:a="http://schemas.openxmlformats.org/drawingml/2006/main" name="yasuyuk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yasuyuki.potx</Template>
  <TotalTime>683</TotalTime>
  <Words>94</Words>
  <Application>Microsoft Macintosh PowerPoint</Application>
  <PresentationFormat>画面に合わせる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yasuyuki</vt:lpstr>
      <vt:lpstr>Hardware mapping</vt:lpstr>
      <vt:lpstr>Pixel Barrel (f)</vt:lpstr>
      <vt:lpstr>Pixel Z-R</vt:lpstr>
      <vt:lpstr>SCT Barrel (f)</vt:lpstr>
      <vt:lpstr>SCT Z-R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奥村 恭幸</dc:creator>
  <cp:lastModifiedBy>奥村 恭幸</cp:lastModifiedBy>
  <cp:revision>6</cp:revision>
  <dcterms:created xsi:type="dcterms:W3CDTF">2012-02-04T08:30:24Z</dcterms:created>
  <dcterms:modified xsi:type="dcterms:W3CDTF">2012-04-11T16:12:02Z</dcterms:modified>
</cp:coreProperties>
</file>